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6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FreeSans" pitchFamily="2"/>
            </a:endParaRPr>
          </a:p>
        </p:txBody>
      </p:sp>
      <p:sp>
        <p:nvSpPr>
          <p:cNvPr id="3" name="Zástupný objekt pre dátum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FreeSans" pitchFamily="2"/>
            </a:endParaRPr>
          </a:p>
        </p:txBody>
      </p:sp>
      <p:sp>
        <p:nvSpPr>
          <p:cNvPr id="4" name="Zástupný objekt pre pätu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FreeSans" pitchFamily="2"/>
            </a:endParaRPr>
          </a:p>
        </p:txBody>
      </p:sp>
      <p:sp>
        <p:nvSpPr>
          <p:cNvPr id="5" name="Zástupný objekt pre číslo snímky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EB0CD20-022A-4740-9F4A-1A41201AF4E5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ejaVu Sans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11354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objekt pre poznámky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Zástupný objekt pre hlavičku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Zástupný objekt pre dátum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objekt pre pätu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1522646-AA3E-4B05-823C-C5F97868D9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4980B29-080A-4D69-89B8-BE95DC0F402A}" type="slidenum">
              <a:t>1</a:t>
            </a:fld>
            <a:endParaRPr lang="en-US"/>
          </a:p>
        </p:txBody>
      </p:sp>
      <p:sp>
        <p:nvSpPr>
          <p:cNvPr id="2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929D26E-8475-4994-90C2-94C44FE6F82E}" type="slidenum">
              <a:t>2</a:t>
            </a:fld>
            <a:endParaRPr lang="en-US"/>
          </a:p>
        </p:txBody>
      </p:sp>
      <p:sp>
        <p:nvSpPr>
          <p:cNvPr id="2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AD50CF1-87F9-4663-A0FA-C27423001C54}" type="slidenum">
              <a:t>3</a:t>
            </a:fld>
            <a:endParaRPr lang="en-US"/>
          </a:p>
        </p:txBody>
      </p:sp>
      <p:sp>
        <p:nvSpPr>
          <p:cNvPr id="2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6D4AA7-B1B6-4690-A593-E6D7822E55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1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3887C6-2A7E-4A65-BA46-0E96771FD55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B2D300-2DC9-49F0-B45F-3EA93A7E6A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2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24F884-D9D0-4393-BD57-5D83CFB3EE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132C7E-0D11-4DCE-8872-CAE6D69A4E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5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F0EF3B-6D59-469D-B8B0-C57E0DDD14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2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2EC300-80E5-4BBC-8911-D49705606A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3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3BC1DB-C4B5-4D8B-91D8-B3486DB370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7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F44279-E41B-4171-8F33-63C06EFE90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2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17A023-C0C0-4107-9025-2FCCF7158D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80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808916-7872-43CE-8640-2558D12442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01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Zástupný objekt pre pätu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objekt pre číslo snímky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E7D98F78-72D1-4885-BE64-44B0E132E48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.gsia.cmu.edu/COLOR/instance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Domáca úloha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1188719" y="1981080"/>
            <a:ext cx="7863840" cy="3627720"/>
          </a:xfrm>
        </p:spPr>
        <p:txBody>
          <a:bodyPr anchor="ctr"/>
          <a:lstStyle/>
          <a:p>
            <a:pPr lvl="0" algn="just"/>
            <a:r>
              <a:rPr lang="en-US" sz="2600" b="1"/>
              <a:t>1. úloha</a:t>
            </a:r>
          </a:p>
          <a:p>
            <a:pPr lvl="0" algn="just"/>
            <a:endParaRPr lang="en-US" sz="2600"/>
          </a:p>
          <a:p>
            <a:pPr lvl="0" algn="just"/>
            <a:r>
              <a:rPr lang="en-US" sz="2600"/>
              <a:t>Vytvorte v textovom editore textový súbor </a:t>
            </a:r>
            <a:r>
              <a:rPr lang="en-US" sz="2600" i="1"/>
              <a:t>graf.txt,</a:t>
            </a:r>
            <a:r>
              <a:rPr lang="en-US" sz="2600"/>
              <a:t> ktorý bude obsahovať počet vrcholov a zoznam hrán grafu </a:t>
            </a:r>
            <a:r>
              <a:rPr lang="en-US" sz="2600" i="1"/>
              <a:t>G </a:t>
            </a:r>
            <a:r>
              <a:rPr lang="en-US" sz="2600"/>
              <a:t>(trojice čísel: prvý vrchol, druhý vrchol, ohodnotenie hrany).  </a:t>
            </a:r>
          </a:p>
          <a:p>
            <a:pPr lvl="0" algn="just"/>
            <a:endParaRPr lang="en-US" sz="2600"/>
          </a:p>
          <a:p>
            <a:pPr lvl="0" algn="just"/>
            <a:r>
              <a:rPr lang="en-US" sz="2600"/>
              <a:t>Načítajte testovací graf zo súboru </a:t>
            </a:r>
            <a:r>
              <a:rPr lang="en-US" sz="2600" i="1"/>
              <a:t>graf.txt </a:t>
            </a:r>
            <a:r>
              <a:rPr lang="en-US" sz="2600"/>
              <a:t>a uložte ho vo forme matice ohodnotení hrán.</a:t>
            </a:r>
          </a:p>
          <a:p>
            <a:pPr lvl="0" algn="just"/>
            <a:endParaRPr lang="en-US" sz="2600">
              <a:latin typeface="MathJax_Typewriter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Domáca úloha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1920239" y="2175120"/>
            <a:ext cx="5760720" cy="2945520"/>
          </a:xfrm>
        </p:spPr>
        <p:txBody>
          <a:bodyPr anchor="ctr"/>
          <a:lstStyle/>
          <a:p>
            <a:pPr lvl="0" algn="just"/>
            <a:endParaRPr lang="en-US" sz="2600"/>
          </a:p>
          <a:p>
            <a:pPr lvl="0" algn="just"/>
            <a:r>
              <a:rPr lang="en-US" sz="2600"/>
              <a:t>Ukážka súboru </a:t>
            </a:r>
            <a:r>
              <a:rPr lang="en-US" sz="2600" i="1"/>
              <a:t>graf.txt:</a:t>
            </a:r>
          </a:p>
          <a:p>
            <a:pPr lvl="0" algn="just"/>
            <a:endParaRPr lang="en-US" sz="2600" i="1"/>
          </a:p>
          <a:p>
            <a:pPr lvl="0" algn="just"/>
            <a:r>
              <a:rPr lang="en-US" sz="2600">
                <a:latin typeface="MathJax_Typewriter" pitchFamily="18"/>
              </a:rPr>
              <a:t>6</a:t>
            </a:r>
          </a:p>
          <a:p>
            <a:pPr lvl="0" algn="just"/>
            <a:r>
              <a:rPr lang="en-US" sz="2600">
                <a:latin typeface="MathJax_Typewriter" pitchFamily="18"/>
              </a:rPr>
              <a:t>1 2 30</a:t>
            </a:r>
          </a:p>
          <a:p>
            <a:pPr lvl="0" algn="just"/>
            <a:r>
              <a:rPr lang="en-US" sz="2600">
                <a:latin typeface="MathJax_Typewriter" pitchFamily="18"/>
              </a:rPr>
              <a:t>1 5 20</a:t>
            </a:r>
          </a:p>
          <a:p>
            <a:pPr lvl="0" algn="just"/>
            <a:r>
              <a:rPr lang="en-US" sz="2600">
                <a:latin typeface="MathJax_Typewriter" pitchFamily="18"/>
              </a:rPr>
              <a:t>2 4 10</a:t>
            </a:r>
          </a:p>
          <a:p>
            <a:pPr lvl="0" algn="just"/>
            <a:r>
              <a:rPr lang="en-US" sz="2600">
                <a:latin typeface="MathJax_Typewriter" pitchFamily="18"/>
              </a:rPr>
              <a:t>4 5 20</a:t>
            </a:r>
          </a:p>
          <a:p>
            <a:pPr lvl="0" algn="just"/>
            <a:r>
              <a:rPr lang="en-US" sz="2600">
                <a:latin typeface="MathJax_Typewriter" pitchFamily="18"/>
              </a:rPr>
              <a:t>4 6 10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Domáca úloha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1554479" y="1828800"/>
            <a:ext cx="7085519" cy="3383280"/>
          </a:xfrm>
        </p:spPr>
        <p:txBody>
          <a:bodyPr anchor="ctr"/>
          <a:lstStyle/>
          <a:p>
            <a:pPr lvl="0" algn="just"/>
            <a:r>
              <a:rPr lang="en-US" sz="2600" b="1"/>
              <a:t>2. úloha</a:t>
            </a:r>
          </a:p>
          <a:p>
            <a:pPr lvl="0" algn="just"/>
            <a:endParaRPr lang="en-US" sz="2600"/>
          </a:p>
          <a:p>
            <a:pPr lvl="0" algn="just"/>
            <a:r>
              <a:rPr lang="en-US" sz="2600"/>
              <a:t>Na internete existujú www-stránky s testovacími grafmi, napr.</a:t>
            </a:r>
          </a:p>
          <a:p>
            <a:pPr lvl="0" algn="just"/>
            <a:endParaRPr lang="en-US" sz="2600"/>
          </a:p>
          <a:p>
            <a:pPr lvl="0" algn="just"/>
            <a:r>
              <a:rPr lang="en-US" sz="2600">
                <a:hlinkClick r:id="rId3"/>
              </a:rPr>
              <a:t>http://mat.gsia.cmu.edu/COLOR/instances.html</a:t>
            </a:r>
          </a:p>
          <a:p>
            <a:pPr lvl="0" algn="just"/>
            <a:endParaRPr lang="en-US" sz="2600"/>
          </a:p>
          <a:p>
            <a:pPr lvl="0" algn="just"/>
            <a:r>
              <a:rPr lang="en-US" sz="2600"/>
              <a:t>Načítajte testovací graf z niektorého súboru a uložte ho vo forme matice priľahlosti.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75</Words>
  <Application>Microsoft Office PowerPoint</Application>
  <PresentationFormat>Širokouhlá</PresentationFormat>
  <Paragraphs>27</Paragraphs>
  <Slides>3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11" baseType="lpstr">
      <vt:lpstr>Arial</vt:lpstr>
      <vt:lpstr>Calibri</vt:lpstr>
      <vt:lpstr>DejaVu Sans</vt:lpstr>
      <vt:lpstr>FreeSans</vt:lpstr>
      <vt:lpstr>Liberation Sans</vt:lpstr>
      <vt:lpstr>Liberation Serif</vt:lpstr>
      <vt:lpstr>MathJax_Typewriter</vt:lpstr>
      <vt:lpstr>Default</vt:lpstr>
      <vt:lpstr>Domáca úloha</vt:lpstr>
      <vt:lpstr>Domáca úloha</vt:lpstr>
      <vt:lpstr>Domáca úloha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Domáca úloha</dc:title>
  <dc:creator>RNDr. Zuzana Borčinová</dc:creator>
  <cp:lastModifiedBy>RNDr. Zuzana Borčinová</cp:lastModifiedBy>
  <cp:revision>6</cp:revision>
  <dcterms:created xsi:type="dcterms:W3CDTF">2018-03-05T13:04:15Z</dcterms:created>
  <dcterms:modified xsi:type="dcterms:W3CDTF">2018-03-13T06:06:35Z</dcterms:modified>
</cp:coreProperties>
</file>